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D4DF04-ED97-479C-BD5F-AFDC56C99BF1}" v="35" dt="2022-03-26T10:59:42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failla3@gmail.com" userId="fe4499ae9171c72a" providerId="LiveId" clId="{9DD4DF04-ED97-479C-BD5F-AFDC56C99BF1}"/>
    <pc:docChg chg="undo custSel addSld modSld">
      <pc:chgData name="federicofailla3@gmail.com" userId="fe4499ae9171c72a" providerId="LiveId" clId="{9DD4DF04-ED97-479C-BD5F-AFDC56C99BF1}" dt="2022-03-27T19:07:27.655" v="1253" actId="20577"/>
      <pc:docMkLst>
        <pc:docMk/>
      </pc:docMkLst>
      <pc:sldChg chg="modSp new mod">
        <pc:chgData name="federicofailla3@gmail.com" userId="fe4499ae9171c72a" providerId="LiveId" clId="{9DD4DF04-ED97-479C-BD5F-AFDC56C99BF1}" dt="2022-03-26T11:00:49.351" v="1242" actId="14100"/>
        <pc:sldMkLst>
          <pc:docMk/>
          <pc:sldMk cId="1878671214" sldId="256"/>
        </pc:sldMkLst>
        <pc:spChg chg="mod">
          <ac:chgData name="federicofailla3@gmail.com" userId="fe4499ae9171c72a" providerId="LiveId" clId="{9DD4DF04-ED97-479C-BD5F-AFDC56C99BF1}" dt="2022-03-26T11:00:49.351" v="1242" actId="14100"/>
          <ac:spMkLst>
            <pc:docMk/>
            <pc:sldMk cId="1878671214" sldId="256"/>
            <ac:spMk id="2" creationId="{A2DBEA56-BEFC-42CD-890B-9E9399E4C325}"/>
          </ac:spMkLst>
        </pc:spChg>
        <pc:spChg chg="mod">
          <ac:chgData name="federicofailla3@gmail.com" userId="fe4499ae9171c72a" providerId="LiveId" clId="{9DD4DF04-ED97-479C-BD5F-AFDC56C99BF1}" dt="2022-03-26T10:07:48.791" v="116" actId="27636"/>
          <ac:spMkLst>
            <pc:docMk/>
            <pc:sldMk cId="1878671214" sldId="256"/>
            <ac:spMk id="3" creationId="{7413718F-C5A5-47E0-BE9F-87D0759ABAEE}"/>
          </ac:spMkLst>
        </pc:spChg>
      </pc:sldChg>
      <pc:sldChg chg="modSp new mod">
        <pc:chgData name="federicofailla3@gmail.com" userId="fe4499ae9171c72a" providerId="LiveId" clId="{9DD4DF04-ED97-479C-BD5F-AFDC56C99BF1}" dt="2022-03-26T10:41:07.960" v="889" actId="20577"/>
        <pc:sldMkLst>
          <pc:docMk/>
          <pc:sldMk cId="551092905" sldId="257"/>
        </pc:sldMkLst>
        <pc:spChg chg="mod">
          <ac:chgData name="federicofailla3@gmail.com" userId="fe4499ae9171c72a" providerId="LiveId" clId="{9DD4DF04-ED97-479C-BD5F-AFDC56C99BF1}" dt="2022-03-26T10:08:34.870" v="139" actId="20577"/>
          <ac:spMkLst>
            <pc:docMk/>
            <pc:sldMk cId="551092905" sldId="257"/>
            <ac:spMk id="2" creationId="{CFF80D62-0F94-45D5-A4AF-54726C3BDF59}"/>
          </ac:spMkLst>
        </pc:spChg>
        <pc:spChg chg="mod">
          <ac:chgData name="federicofailla3@gmail.com" userId="fe4499ae9171c72a" providerId="LiveId" clId="{9DD4DF04-ED97-479C-BD5F-AFDC56C99BF1}" dt="2022-03-26T10:41:07.960" v="889" actId="20577"/>
          <ac:spMkLst>
            <pc:docMk/>
            <pc:sldMk cId="551092905" sldId="257"/>
            <ac:spMk id="3" creationId="{F02645C2-F7C0-4D20-B011-3D89C24905A1}"/>
          </ac:spMkLst>
        </pc:spChg>
      </pc:sldChg>
      <pc:sldChg chg="addSp delSp modSp new mod">
        <pc:chgData name="federicofailla3@gmail.com" userId="fe4499ae9171c72a" providerId="LiveId" clId="{9DD4DF04-ED97-479C-BD5F-AFDC56C99BF1}" dt="2022-03-26T10:27:57.835" v="712" actId="1076"/>
        <pc:sldMkLst>
          <pc:docMk/>
          <pc:sldMk cId="1653947891" sldId="258"/>
        </pc:sldMkLst>
        <pc:spChg chg="mod">
          <ac:chgData name="federicofailla3@gmail.com" userId="fe4499ae9171c72a" providerId="LiveId" clId="{9DD4DF04-ED97-479C-BD5F-AFDC56C99BF1}" dt="2022-03-26T10:13:30.664" v="701" actId="20577"/>
          <ac:spMkLst>
            <pc:docMk/>
            <pc:sldMk cId="1653947891" sldId="258"/>
            <ac:spMk id="2" creationId="{CE32553F-DD49-4B40-8BC0-01DCB6E4664B}"/>
          </ac:spMkLst>
        </pc:spChg>
        <pc:spChg chg="del mod">
          <ac:chgData name="federicofailla3@gmail.com" userId="fe4499ae9171c72a" providerId="LiveId" clId="{9DD4DF04-ED97-479C-BD5F-AFDC56C99BF1}" dt="2022-03-26T10:27:22.546" v="703" actId="931"/>
          <ac:spMkLst>
            <pc:docMk/>
            <pc:sldMk cId="1653947891" sldId="258"/>
            <ac:spMk id="3" creationId="{0A67D5AA-01BA-4C68-ACBD-D4ECA857D8A3}"/>
          </ac:spMkLst>
        </pc:spChg>
        <pc:picChg chg="add mod">
          <ac:chgData name="federicofailla3@gmail.com" userId="fe4499ae9171c72a" providerId="LiveId" clId="{9DD4DF04-ED97-479C-BD5F-AFDC56C99BF1}" dt="2022-03-26T10:27:57.835" v="712" actId="1076"/>
          <ac:picMkLst>
            <pc:docMk/>
            <pc:sldMk cId="1653947891" sldId="258"/>
            <ac:picMk id="5" creationId="{F7175006-A145-40F8-97F5-41AA85C81809}"/>
          </ac:picMkLst>
        </pc:picChg>
      </pc:sldChg>
      <pc:sldChg chg="addSp delSp modSp new mod">
        <pc:chgData name="federicofailla3@gmail.com" userId="fe4499ae9171c72a" providerId="LiveId" clId="{9DD4DF04-ED97-479C-BD5F-AFDC56C99BF1}" dt="2022-03-26T10:44:18.932" v="1095" actId="14100"/>
        <pc:sldMkLst>
          <pc:docMk/>
          <pc:sldMk cId="2973435124" sldId="259"/>
        </pc:sldMkLst>
        <pc:spChg chg="mod">
          <ac:chgData name="federicofailla3@gmail.com" userId="fe4499ae9171c72a" providerId="LiveId" clId="{9DD4DF04-ED97-479C-BD5F-AFDC56C99BF1}" dt="2022-03-26T10:43:20.527" v="916" actId="1076"/>
          <ac:spMkLst>
            <pc:docMk/>
            <pc:sldMk cId="2973435124" sldId="259"/>
            <ac:spMk id="2" creationId="{0EDFF3D2-7B8A-472B-A8F2-23C0DC29DB7F}"/>
          </ac:spMkLst>
        </pc:spChg>
        <pc:spChg chg="del mod">
          <ac:chgData name="federicofailla3@gmail.com" userId="fe4499ae9171c72a" providerId="LiveId" clId="{9DD4DF04-ED97-479C-BD5F-AFDC56C99BF1}" dt="2022-03-26T10:36:02.087" v="716" actId="931"/>
          <ac:spMkLst>
            <pc:docMk/>
            <pc:sldMk cId="2973435124" sldId="259"/>
            <ac:spMk id="3" creationId="{2033EF03-A2B9-4F9F-A45B-DC193F96DC06}"/>
          </ac:spMkLst>
        </pc:spChg>
        <pc:spChg chg="add mod">
          <ac:chgData name="federicofailla3@gmail.com" userId="fe4499ae9171c72a" providerId="LiveId" clId="{9DD4DF04-ED97-479C-BD5F-AFDC56C99BF1}" dt="2022-03-26T10:44:18.932" v="1095" actId="14100"/>
          <ac:spMkLst>
            <pc:docMk/>
            <pc:sldMk cId="2973435124" sldId="259"/>
            <ac:spMk id="6" creationId="{3BA78849-F393-4F1F-BEF7-EE3C5C6A9D27}"/>
          </ac:spMkLst>
        </pc:spChg>
        <pc:picChg chg="add mod">
          <ac:chgData name="federicofailla3@gmail.com" userId="fe4499ae9171c72a" providerId="LiveId" clId="{9DD4DF04-ED97-479C-BD5F-AFDC56C99BF1}" dt="2022-03-26T10:43:25.985" v="917" actId="1076"/>
          <ac:picMkLst>
            <pc:docMk/>
            <pc:sldMk cId="2973435124" sldId="259"/>
            <ac:picMk id="5" creationId="{DC1BE689-31B5-49FD-860D-C5AB3CDE6253}"/>
          </ac:picMkLst>
        </pc:picChg>
      </pc:sldChg>
      <pc:sldChg chg="addSp delSp modSp new mod">
        <pc:chgData name="federicofailla3@gmail.com" userId="fe4499ae9171c72a" providerId="LiveId" clId="{9DD4DF04-ED97-479C-BD5F-AFDC56C99BF1}" dt="2022-03-26T10:52:06.707" v="1159"/>
        <pc:sldMkLst>
          <pc:docMk/>
          <pc:sldMk cId="3710123636" sldId="260"/>
        </pc:sldMkLst>
        <pc:spChg chg="mod">
          <ac:chgData name="federicofailla3@gmail.com" userId="fe4499ae9171c72a" providerId="LiveId" clId="{9DD4DF04-ED97-479C-BD5F-AFDC56C99BF1}" dt="2022-03-26T10:37:04.732" v="725" actId="20577"/>
          <ac:spMkLst>
            <pc:docMk/>
            <pc:sldMk cId="3710123636" sldId="260"/>
            <ac:spMk id="2" creationId="{E7C34A6E-2870-46E9-90F3-F3718A4B204A}"/>
          </ac:spMkLst>
        </pc:spChg>
        <pc:spChg chg="del mod">
          <ac:chgData name="federicofailla3@gmail.com" userId="fe4499ae9171c72a" providerId="LiveId" clId="{9DD4DF04-ED97-479C-BD5F-AFDC56C99BF1}" dt="2022-03-26T10:38:47.634" v="736"/>
          <ac:spMkLst>
            <pc:docMk/>
            <pc:sldMk cId="3710123636" sldId="260"/>
            <ac:spMk id="3" creationId="{B56FCDF7-496B-4B9E-A083-017708C6B672}"/>
          </ac:spMkLst>
        </pc:spChg>
        <pc:spChg chg="add del mod">
          <ac:chgData name="federicofailla3@gmail.com" userId="fe4499ae9171c72a" providerId="LiveId" clId="{9DD4DF04-ED97-479C-BD5F-AFDC56C99BF1}" dt="2022-03-26T10:38:31.535" v="733" actId="767"/>
          <ac:spMkLst>
            <pc:docMk/>
            <pc:sldMk cId="3710123636" sldId="260"/>
            <ac:spMk id="4" creationId="{B709B49B-C553-411E-81DA-99EC244FE05A}"/>
          </ac:spMkLst>
        </pc:spChg>
        <pc:spChg chg="add del mod">
          <ac:chgData name="federicofailla3@gmail.com" userId="fe4499ae9171c72a" providerId="LiveId" clId="{9DD4DF04-ED97-479C-BD5F-AFDC56C99BF1}" dt="2022-03-26T10:39:57.572" v="791" actId="478"/>
          <ac:spMkLst>
            <pc:docMk/>
            <pc:sldMk cId="3710123636" sldId="260"/>
            <ac:spMk id="6" creationId="{BC3C61B9-1A2C-40B2-979F-3ECEAD7A25F2}"/>
          </ac:spMkLst>
        </pc:spChg>
        <pc:spChg chg="add mod">
          <ac:chgData name="federicofailla3@gmail.com" userId="fe4499ae9171c72a" providerId="LiveId" clId="{9DD4DF04-ED97-479C-BD5F-AFDC56C99BF1}" dt="2022-03-26T10:41:43.591" v="892"/>
          <ac:spMkLst>
            <pc:docMk/>
            <pc:sldMk cId="3710123636" sldId="260"/>
            <ac:spMk id="7" creationId="{8D26FDAE-9DD3-4E3E-BD77-E9B49281DCAB}"/>
          </ac:spMkLst>
        </pc:spChg>
        <pc:spChg chg="add mod">
          <ac:chgData name="federicofailla3@gmail.com" userId="fe4499ae9171c72a" providerId="LiveId" clId="{9DD4DF04-ED97-479C-BD5F-AFDC56C99BF1}" dt="2022-03-26T10:42:20.171" v="894"/>
          <ac:spMkLst>
            <pc:docMk/>
            <pc:sldMk cId="3710123636" sldId="260"/>
            <ac:spMk id="8" creationId="{B2718CAE-E0F7-4A19-81B4-18A831F47519}"/>
          </ac:spMkLst>
        </pc:spChg>
        <pc:spChg chg="add mod">
          <ac:chgData name="federicofailla3@gmail.com" userId="fe4499ae9171c72a" providerId="LiveId" clId="{9DD4DF04-ED97-479C-BD5F-AFDC56C99BF1}" dt="2022-03-26T10:52:06.707" v="1159"/>
          <ac:spMkLst>
            <pc:docMk/>
            <pc:sldMk cId="3710123636" sldId="260"/>
            <ac:spMk id="9" creationId="{9907C2A4-9799-4E25-B384-AFE197E15C9B}"/>
          </ac:spMkLst>
        </pc:spChg>
        <pc:picChg chg="add mod modCrop">
          <ac:chgData name="federicofailla3@gmail.com" userId="fe4499ae9171c72a" providerId="LiveId" clId="{9DD4DF04-ED97-479C-BD5F-AFDC56C99BF1}" dt="2022-03-26T10:41:20.902" v="890" actId="1076"/>
          <ac:picMkLst>
            <pc:docMk/>
            <pc:sldMk cId="3710123636" sldId="260"/>
            <ac:picMk id="5" creationId="{7CEAC1FE-118D-4FA3-882F-12F3352C7846}"/>
          </ac:picMkLst>
        </pc:picChg>
      </pc:sldChg>
      <pc:sldChg chg="addSp delSp modSp new mod">
        <pc:chgData name="federicofailla3@gmail.com" userId="fe4499ae9171c72a" providerId="LiveId" clId="{9DD4DF04-ED97-479C-BD5F-AFDC56C99BF1}" dt="2022-03-27T19:07:09.966" v="1247" actId="1076"/>
        <pc:sldMkLst>
          <pc:docMk/>
          <pc:sldMk cId="865479385" sldId="261"/>
        </pc:sldMkLst>
        <pc:spChg chg="mod">
          <ac:chgData name="federicofailla3@gmail.com" userId="fe4499ae9171c72a" providerId="LiveId" clId="{9DD4DF04-ED97-479C-BD5F-AFDC56C99BF1}" dt="2022-03-26T10:48:21.441" v="1098" actId="1076"/>
          <ac:spMkLst>
            <pc:docMk/>
            <pc:sldMk cId="865479385" sldId="261"/>
            <ac:spMk id="2" creationId="{DE97F844-4745-4F40-BA9F-EDCC5AC11873}"/>
          </ac:spMkLst>
        </pc:spChg>
        <pc:spChg chg="del mod">
          <ac:chgData name="federicofailla3@gmail.com" userId="fe4499ae9171c72a" providerId="LiveId" clId="{9DD4DF04-ED97-479C-BD5F-AFDC56C99BF1}" dt="2022-03-26T10:48:10.831" v="1096" actId="931"/>
          <ac:spMkLst>
            <pc:docMk/>
            <pc:sldMk cId="865479385" sldId="261"/>
            <ac:spMk id="3" creationId="{02403DC9-ADC8-47A3-A171-60D3F08B35D7}"/>
          </ac:spMkLst>
        </pc:spChg>
        <pc:spChg chg="add mod">
          <ac:chgData name="federicofailla3@gmail.com" userId="fe4499ae9171c72a" providerId="LiveId" clId="{9DD4DF04-ED97-479C-BD5F-AFDC56C99BF1}" dt="2022-03-26T10:49:57.950" v="1151" actId="20577"/>
          <ac:spMkLst>
            <pc:docMk/>
            <pc:sldMk cId="865479385" sldId="261"/>
            <ac:spMk id="6" creationId="{C9B68886-6DD1-462A-9C4C-7C6E2534F5FA}"/>
          </ac:spMkLst>
        </pc:spChg>
        <pc:spChg chg="add mod">
          <ac:chgData name="federicofailla3@gmail.com" userId="fe4499ae9171c72a" providerId="LiveId" clId="{9DD4DF04-ED97-479C-BD5F-AFDC56C99BF1}" dt="2022-03-26T10:50:56.996" v="1155"/>
          <ac:spMkLst>
            <pc:docMk/>
            <pc:sldMk cId="865479385" sldId="261"/>
            <ac:spMk id="7" creationId="{DFC50486-28A2-44A3-96FA-3190CFD86866}"/>
          </ac:spMkLst>
        </pc:spChg>
        <pc:spChg chg="add mod">
          <ac:chgData name="federicofailla3@gmail.com" userId="fe4499ae9171c72a" providerId="LiveId" clId="{9DD4DF04-ED97-479C-BD5F-AFDC56C99BF1}" dt="2022-03-27T19:07:09.966" v="1247" actId="1076"/>
          <ac:spMkLst>
            <pc:docMk/>
            <pc:sldMk cId="865479385" sldId="261"/>
            <ac:spMk id="8" creationId="{B877804F-2E2F-4956-ADE9-91A2C51C0B15}"/>
          </ac:spMkLst>
        </pc:spChg>
        <pc:spChg chg="add mod">
          <ac:chgData name="federicofailla3@gmail.com" userId="fe4499ae9171c72a" providerId="LiveId" clId="{9DD4DF04-ED97-479C-BD5F-AFDC56C99BF1}" dt="2022-03-26T10:52:54.964" v="1164" actId="1076"/>
          <ac:spMkLst>
            <pc:docMk/>
            <pc:sldMk cId="865479385" sldId="261"/>
            <ac:spMk id="9" creationId="{27FBDF9C-B6B2-4208-9DBE-7BC32140E8DC}"/>
          </ac:spMkLst>
        </pc:spChg>
        <pc:picChg chg="add mod">
          <ac:chgData name="federicofailla3@gmail.com" userId="fe4499ae9171c72a" providerId="LiveId" clId="{9DD4DF04-ED97-479C-BD5F-AFDC56C99BF1}" dt="2022-03-26T10:48:26.884" v="1100" actId="1076"/>
          <ac:picMkLst>
            <pc:docMk/>
            <pc:sldMk cId="865479385" sldId="261"/>
            <ac:picMk id="5" creationId="{A5AB4AF2-FD84-4EAA-ADBA-EDF272E14282}"/>
          </ac:picMkLst>
        </pc:picChg>
      </pc:sldChg>
      <pc:sldChg chg="addSp delSp modSp new mod modNotesTx">
        <pc:chgData name="federicofailla3@gmail.com" userId="fe4499ae9171c72a" providerId="LiveId" clId="{9DD4DF04-ED97-479C-BD5F-AFDC56C99BF1}" dt="2022-03-27T19:07:27.655" v="1253" actId="20577"/>
        <pc:sldMkLst>
          <pc:docMk/>
          <pc:sldMk cId="3998525618" sldId="262"/>
        </pc:sldMkLst>
        <pc:spChg chg="mod">
          <ac:chgData name="federicofailla3@gmail.com" userId="fe4499ae9171c72a" providerId="LiveId" clId="{9DD4DF04-ED97-479C-BD5F-AFDC56C99BF1}" dt="2022-03-26T10:56:54.044" v="1174" actId="14100"/>
          <ac:spMkLst>
            <pc:docMk/>
            <pc:sldMk cId="3998525618" sldId="262"/>
            <ac:spMk id="2" creationId="{8966F591-4276-42AF-AF70-B949EBC089B4}"/>
          </ac:spMkLst>
        </pc:spChg>
        <pc:spChg chg="del mod">
          <ac:chgData name="federicofailla3@gmail.com" userId="fe4499ae9171c72a" providerId="LiveId" clId="{9DD4DF04-ED97-479C-BD5F-AFDC56C99BF1}" dt="2022-03-26T10:57:07.128" v="1176" actId="931"/>
          <ac:spMkLst>
            <pc:docMk/>
            <pc:sldMk cId="3998525618" sldId="262"/>
            <ac:spMk id="3" creationId="{9B24CF42-BF52-4D42-8636-D94B37079178}"/>
          </ac:spMkLst>
        </pc:spChg>
        <pc:spChg chg="add mod">
          <ac:chgData name="federicofailla3@gmail.com" userId="fe4499ae9171c72a" providerId="LiveId" clId="{9DD4DF04-ED97-479C-BD5F-AFDC56C99BF1}" dt="2022-03-26T10:57:33.632" v="1179"/>
          <ac:spMkLst>
            <pc:docMk/>
            <pc:sldMk cId="3998525618" sldId="262"/>
            <ac:spMk id="6" creationId="{D270200B-4E39-4F9F-8E24-330A4F652326}"/>
          </ac:spMkLst>
        </pc:spChg>
        <pc:spChg chg="add del mod">
          <ac:chgData name="federicofailla3@gmail.com" userId="fe4499ae9171c72a" providerId="LiveId" clId="{9DD4DF04-ED97-479C-BD5F-AFDC56C99BF1}" dt="2022-03-26T10:58:07.313" v="1185"/>
          <ac:spMkLst>
            <pc:docMk/>
            <pc:sldMk cId="3998525618" sldId="262"/>
            <ac:spMk id="7" creationId="{B7BBC315-C421-40BE-97CE-7B96DB89975B}"/>
          </ac:spMkLst>
        </pc:spChg>
        <pc:spChg chg="add mod">
          <ac:chgData name="federicofailla3@gmail.com" userId="fe4499ae9171c72a" providerId="LiveId" clId="{9DD4DF04-ED97-479C-BD5F-AFDC56C99BF1}" dt="2022-03-26T10:59:35.409" v="1196" actId="1076"/>
          <ac:spMkLst>
            <pc:docMk/>
            <pc:sldMk cId="3998525618" sldId="262"/>
            <ac:spMk id="8" creationId="{6680AF73-2F14-40DA-880B-F6AACAB957B8}"/>
          </ac:spMkLst>
        </pc:spChg>
        <pc:spChg chg="add del mod">
          <ac:chgData name="federicofailla3@gmail.com" userId="fe4499ae9171c72a" providerId="LiveId" clId="{9DD4DF04-ED97-479C-BD5F-AFDC56C99BF1}" dt="2022-03-26T10:59:30.331" v="1195" actId="767"/>
          <ac:spMkLst>
            <pc:docMk/>
            <pc:sldMk cId="3998525618" sldId="262"/>
            <ac:spMk id="9" creationId="{04F7DA28-C9AF-4015-9591-E4D2DB860B9D}"/>
          </ac:spMkLst>
        </pc:spChg>
        <pc:spChg chg="add mod">
          <ac:chgData name="federicofailla3@gmail.com" userId="fe4499ae9171c72a" providerId="LiveId" clId="{9DD4DF04-ED97-479C-BD5F-AFDC56C99BF1}" dt="2022-03-27T19:07:27.655" v="1253" actId="20577"/>
          <ac:spMkLst>
            <pc:docMk/>
            <pc:sldMk cId="3998525618" sldId="262"/>
            <ac:spMk id="10" creationId="{C5E38694-2D76-4495-AE01-9C7542564774}"/>
          </ac:spMkLst>
        </pc:spChg>
        <pc:picChg chg="add mod">
          <ac:chgData name="federicofailla3@gmail.com" userId="fe4499ae9171c72a" providerId="LiveId" clId="{9DD4DF04-ED97-479C-BD5F-AFDC56C99BF1}" dt="2022-03-26T10:57:12.418" v="1177" actId="1076"/>
          <ac:picMkLst>
            <pc:docMk/>
            <pc:sldMk cId="3998525618" sldId="262"/>
            <ac:picMk id="5" creationId="{9A5F79EA-FA89-40BD-8765-46FD1E6E94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27C72-D89C-4885-AF84-646C677C88D5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AA4B8-C1AB-42D6-A7C9-74F4FC7FAB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27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AA4B8-C1AB-42D6-A7C9-74F4FC7FABE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92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non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AA4B8-C1AB-42D6-A7C9-74F4FC7FABE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02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74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71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6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28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90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75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71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550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78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82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00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2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80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9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8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1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4D4CFB-AFA2-4E16-8789-9CEFCF72D090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976FEA9-0D92-4E71-9200-5944DE9A9B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330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DBEA56-BEFC-42CD-890B-9E9399E4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214" y="3077240"/>
            <a:ext cx="1687398" cy="1641490"/>
          </a:xfrm>
        </p:spPr>
        <p:txBody>
          <a:bodyPr>
            <a:normAutofit/>
          </a:bodyPr>
          <a:lstStyle/>
          <a:p>
            <a:r>
              <a:rPr lang="it-IT" sz="3200" dirty="0"/>
              <a:t>Federico Failla</a:t>
            </a:r>
            <a:br>
              <a:rPr lang="it-IT" sz="3200" dirty="0"/>
            </a:br>
            <a:r>
              <a:rPr lang="it-IT" sz="3200" dirty="0"/>
              <a:t>1000001154</a:t>
            </a:r>
            <a:br>
              <a:rPr lang="it-IT" sz="3200" dirty="0"/>
            </a:br>
            <a:r>
              <a:rPr lang="it-IT" sz="3200" dirty="0"/>
              <a:t>26/03/2022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13718F-C5A5-47E0-BE9F-87D0759AB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373" y="1901977"/>
            <a:ext cx="1847654" cy="1058039"/>
          </a:xfrm>
        </p:spPr>
        <p:txBody>
          <a:bodyPr>
            <a:normAutofit fontScale="92500"/>
          </a:bodyPr>
          <a:lstStyle/>
          <a:p>
            <a:r>
              <a:rPr lang="it-IT" sz="4400" dirty="0">
                <a:solidFill>
                  <a:schemeClr val="tx1"/>
                </a:solidFill>
              </a:rPr>
              <a:t>MHW</a:t>
            </a:r>
            <a:r>
              <a:rPr lang="it-IT" sz="6000" dirty="0">
                <a:solidFill>
                  <a:schemeClr val="tx1"/>
                </a:solidFill>
              </a:rPr>
              <a:t>1</a:t>
            </a:r>
            <a:endParaRPr lang="it-IT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7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80D62-0F94-45D5-A4AF-54726C3B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di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2645C2-F7C0-4D20-B011-3D89C249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47" y="1690688"/>
            <a:ext cx="10233800" cy="306984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L’idea è quella di una semplice pagina web, magari per un blog di appassionati di anime, dove presento la mia classifica personale e quindi una breve trama di ogni elemento con lo scopo di invogliare il lettore a guardarli.</a:t>
            </a:r>
          </a:p>
          <a:p>
            <a:r>
              <a:rPr lang="it-IT" dirty="0"/>
              <a:t>La pagina è composta da un </a:t>
            </a:r>
            <a:r>
              <a:rPr lang="it-IT" dirty="0" err="1"/>
              <a:t>header</a:t>
            </a:r>
            <a:r>
              <a:rPr lang="it-IT" dirty="0"/>
              <a:t> con sotto un overlay </a:t>
            </a:r>
            <a:r>
              <a:rPr lang="it-IT" dirty="0" err="1"/>
              <a:t>rgba</a:t>
            </a:r>
            <a:r>
              <a:rPr lang="it-IT" dirty="0"/>
              <a:t>(0/0/0/0.3),una barra di navigazione in alto a destra, una sezione contenuti con titolo, trama e </a:t>
            </a:r>
            <a:r>
              <a:rPr lang="it-IT" dirty="0" err="1"/>
              <a:t>img</a:t>
            </a:r>
            <a:r>
              <a:rPr lang="it-IT" dirty="0"/>
              <a:t> di ogni anime della classifica e infine un </a:t>
            </a:r>
            <a:r>
              <a:rPr lang="it-IT" dirty="0" err="1"/>
              <a:t>footer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09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32553F-DD49-4B40-8BC0-01DCB6E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175006-A145-40F8-97F5-41AA85C81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1222" y="-2467123"/>
            <a:ext cx="3889556" cy="11792245"/>
          </a:xfrm>
        </p:spPr>
      </p:pic>
    </p:spTree>
    <p:extLst>
      <p:ext uri="{BB962C8B-B14F-4D97-AF65-F5344CB8AC3E}">
        <p14:creationId xmlns:p14="http://schemas.microsoft.com/office/powerpoint/2010/main" val="165394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DFF3D2-7B8A-472B-A8F2-23C0DC29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0"/>
            <a:ext cx="2348060" cy="1039469"/>
          </a:xfrm>
        </p:spPr>
        <p:txBody>
          <a:bodyPr/>
          <a:lstStyle/>
          <a:p>
            <a:r>
              <a:rPr lang="it-IT" dirty="0" err="1"/>
              <a:t>Header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C1BE689-31B5-49FD-860D-C5AB3CDE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5" y="829358"/>
            <a:ext cx="10884283" cy="443307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A78849-F393-4F1F-BEF7-EE3C5C6A9D27}"/>
              </a:ext>
            </a:extLst>
          </p:cNvPr>
          <p:cNvSpPr txBox="1"/>
          <p:nvPr/>
        </p:nvSpPr>
        <p:spPr>
          <a:xfrm>
            <a:off x="471341" y="5571241"/>
            <a:ext cx="832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 scuso ma il codice è troppo lungo per entrare nella slide per favore leggerlo da file</a:t>
            </a:r>
          </a:p>
        </p:txBody>
      </p:sp>
    </p:spTree>
    <p:extLst>
      <p:ext uri="{BB962C8B-B14F-4D97-AF65-F5344CB8AC3E}">
        <p14:creationId xmlns:p14="http://schemas.microsoft.com/office/powerpoint/2010/main" val="297343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34A6E-2870-46E9-90F3-F3718A4B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Menù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EAC1FE-118D-4FA3-882F-12F3352C7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3" b="76496"/>
          <a:stretch/>
        </p:blipFill>
        <p:spPr>
          <a:xfrm>
            <a:off x="991605" y="1690688"/>
            <a:ext cx="4488856" cy="1469802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26FDAE-9DD3-4E3E-BD77-E9B49281DCAB}"/>
              </a:ext>
            </a:extLst>
          </p:cNvPr>
          <p:cNvSpPr txBox="1"/>
          <p:nvPr/>
        </p:nvSpPr>
        <p:spPr>
          <a:xfrm>
            <a:off x="8012784" y="829559"/>
            <a:ext cx="3648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text-transform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718CAE-E0F7-4A19-81B4-18A831F47519}"/>
              </a:ext>
            </a:extLst>
          </p:cNvPr>
          <p:cNvSpPr txBox="1"/>
          <p:nvPr/>
        </p:nvSpPr>
        <p:spPr>
          <a:xfrm>
            <a:off x="991605" y="3836709"/>
            <a:ext cx="10075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&lt;header&gt;</a:t>
            </a:r>
          </a:p>
          <a:p>
            <a:r>
              <a:rPr lang="en-US" dirty="0"/>
              <a:t>         &lt;div id="overlay"&gt;&lt;/div&gt;</a:t>
            </a:r>
          </a:p>
          <a:p>
            <a:r>
              <a:rPr lang="en-US" dirty="0"/>
              <a:t>         &lt;nav&gt;</a:t>
            </a:r>
          </a:p>
          <a:p>
            <a:r>
              <a:rPr lang="en-US" dirty="0"/>
              <a:t>             &lt;div id="links"&gt;</a:t>
            </a:r>
          </a:p>
          <a:p>
            <a:r>
              <a:rPr lang="en-US" dirty="0"/>
              <a:t>                 &lt;a&gt;Home&lt;/a&gt;</a:t>
            </a:r>
          </a:p>
          <a:p>
            <a:r>
              <a:rPr lang="en-US" dirty="0"/>
              <a:t>                 &lt;a&gt;About&lt;/a&gt;</a:t>
            </a:r>
          </a:p>
          <a:p>
            <a:r>
              <a:rPr lang="en-US" dirty="0"/>
              <a:t>                 &lt;a&gt;Learn&lt;/a&gt;</a:t>
            </a:r>
          </a:p>
          <a:p>
            <a:r>
              <a:rPr lang="en-US" dirty="0"/>
              <a:t>                 &lt;a&gt;Read More&lt;/a&gt;</a:t>
            </a:r>
          </a:p>
          <a:p>
            <a:r>
              <a:rPr lang="en-US" dirty="0"/>
              <a:t>             &lt;/div&gt;</a:t>
            </a:r>
          </a:p>
          <a:p>
            <a:r>
              <a:rPr lang="en-US" dirty="0"/>
              <a:t>         &lt;/nav&gt;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7C2A4-9799-4E25-B384-AFE197E15C9B}"/>
              </a:ext>
            </a:extLst>
          </p:cNvPr>
          <p:cNvSpPr txBox="1"/>
          <p:nvPr/>
        </p:nvSpPr>
        <p:spPr>
          <a:xfrm>
            <a:off x="5957740" y="3346515"/>
            <a:ext cx="59577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-end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012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97F844-4745-4F40-BA9F-EDCC5AC1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3" y="-189352"/>
            <a:ext cx="5358319" cy="1325563"/>
          </a:xfrm>
        </p:spPr>
        <p:txBody>
          <a:bodyPr/>
          <a:lstStyle/>
          <a:p>
            <a:r>
              <a:rPr lang="it-IT" dirty="0"/>
              <a:t>Sezione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5AB4AF2-FD84-4EAA-ADBA-EDF272E1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3" y="773958"/>
            <a:ext cx="8925821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68886-6DD1-462A-9C4C-7C6E2534F5FA}"/>
              </a:ext>
            </a:extLst>
          </p:cNvPr>
          <p:cNvSpPr txBox="1"/>
          <p:nvPr/>
        </p:nvSpPr>
        <p:spPr>
          <a:xfrm>
            <a:off x="9044174" y="166909"/>
            <a:ext cx="27821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&lt;span class="titoli"&gt; 1. &lt;/span&gt;</a:t>
            </a:r>
          </a:p>
          <a:p>
            <a:r>
              <a:rPr lang="pt-BR" dirty="0"/>
              <a:t>     &lt;h2&gt;Death Note&lt;/h2&gt;</a:t>
            </a:r>
          </a:p>
          <a:p>
            <a:r>
              <a:rPr lang="pt-BR" dirty="0"/>
              <a:t>         &lt;em&gt; Voto: 10 &lt;/em&gt;</a:t>
            </a:r>
          </a:p>
          <a:p>
            <a:r>
              <a:rPr lang="pt-BR" dirty="0"/>
              <a:t>         &lt;p&gt; Trama &lt;/p&gt;</a:t>
            </a:r>
          </a:p>
          <a:p>
            <a:r>
              <a:rPr lang="it-IT" dirty="0"/>
              <a:t>&lt;div class="immagine"&gt;</a:t>
            </a:r>
            <a:endParaRPr lang="pt-BR" dirty="0"/>
          </a:p>
          <a:p>
            <a:r>
              <a:rPr lang="pt-BR" dirty="0"/>
              <a:t>&lt;img src=“link”/&gt;</a:t>
            </a:r>
          </a:p>
          <a:p>
            <a:r>
              <a:rPr lang="pt-BR" dirty="0"/>
              <a:t>&lt;/div&gt;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C50486-28A2-44A3-96FA-3190CFD86866}"/>
              </a:ext>
            </a:extLst>
          </p:cNvPr>
          <p:cNvSpPr txBox="1"/>
          <p:nvPr/>
        </p:nvSpPr>
        <p:spPr>
          <a:xfrm>
            <a:off x="9153427" y="2752232"/>
            <a:ext cx="29202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.titoli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'Gill Sans'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'Gill Sans MT'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Calibri,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Trebuchet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MS'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77804F-2E2F-4956-ADE9-91A2C51C0B15}"/>
              </a:ext>
            </a:extLst>
          </p:cNvPr>
          <p:cNvSpPr txBox="1"/>
          <p:nvPr/>
        </p:nvSpPr>
        <p:spPr>
          <a:xfrm>
            <a:off x="97777" y="4769963"/>
            <a:ext cx="3629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immagine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FBDF9C-B6B2-4208-9DBE-7BC32140E8DC}"/>
              </a:ext>
            </a:extLst>
          </p:cNvPr>
          <p:cNvSpPr txBox="1"/>
          <p:nvPr/>
        </p:nvSpPr>
        <p:spPr>
          <a:xfrm>
            <a:off x="4694548" y="5125296"/>
            <a:ext cx="416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47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6F591-4276-42AF-AF70-B949EBC0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10601"/>
            <a:ext cx="2291499" cy="1039469"/>
          </a:xfrm>
        </p:spPr>
        <p:txBody>
          <a:bodyPr/>
          <a:lstStyle/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A5F79EA-FA89-40BD-8765-46FD1E6E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6" y="1150070"/>
            <a:ext cx="10234613" cy="75693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70200B-4E39-4F9F-8E24-330A4F652326}"/>
              </a:ext>
            </a:extLst>
          </p:cNvPr>
          <p:cNvSpPr txBox="1"/>
          <p:nvPr/>
        </p:nvSpPr>
        <p:spPr>
          <a:xfrm>
            <a:off x="433633" y="2149311"/>
            <a:ext cx="432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&lt;footer&gt;</a:t>
            </a:r>
          </a:p>
          <a:p>
            <a:r>
              <a:rPr lang="en-US" dirty="0"/>
              <a:t>     &lt;p&gt;Powered by Federico </a:t>
            </a:r>
            <a:r>
              <a:rPr lang="en-US" dirty="0" err="1"/>
              <a:t>Failla</a:t>
            </a:r>
            <a:r>
              <a:rPr lang="en-US" dirty="0"/>
              <a:t> 1000001154&lt;/p&gt;</a:t>
            </a:r>
          </a:p>
          <a:p>
            <a:r>
              <a:rPr lang="en-US" dirty="0"/>
              <a:t>     &lt;/footer&gt;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80AF73-2F14-40DA-880B-F6AACAB957B8}"/>
              </a:ext>
            </a:extLst>
          </p:cNvPr>
          <p:cNvSpPr txBox="1"/>
          <p:nvPr/>
        </p:nvSpPr>
        <p:spPr>
          <a:xfrm>
            <a:off x="433633" y="3751000"/>
            <a:ext cx="3808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E38694-2D76-4495-AE01-9C7542564774}"/>
              </a:ext>
            </a:extLst>
          </p:cNvPr>
          <p:cNvSpPr txBox="1"/>
          <p:nvPr/>
        </p:nvSpPr>
        <p:spPr>
          <a:xfrm>
            <a:off x="4967926" y="2413262"/>
            <a:ext cx="6636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effectLst/>
                <a:latin typeface="Consolas" panose="020B0609020204030204" pitchFamily="49" charset="0"/>
              </a:rPr>
              <a:t>Per mobile, tag &lt;meta&gt; +</a:t>
            </a:r>
          </a:p>
          <a:p>
            <a:endParaRPr lang="it-IT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.immagine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-start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#profile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525618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82</TotalTime>
  <Words>562</Words>
  <Application>Microsoft Office PowerPoint</Application>
  <PresentationFormat>Widescreen</PresentationFormat>
  <Paragraphs>99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Consolas</vt:lpstr>
      <vt:lpstr>Corbel</vt:lpstr>
      <vt:lpstr>Profondità</vt:lpstr>
      <vt:lpstr>Federico Failla 1000001154 26/03/2022</vt:lpstr>
      <vt:lpstr>Specifiche di progetto</vt:lpstr>
      <vt:lpstr>Layout complessivo HTML+CSS</vt:lpstr>
      <vt:lpstr>Header</vt:lpstr>
      <vt:lpstr>Menù navigazione</vt:lpstr>
      <vt:lpstr>Sezione contenuti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Federico Failla 1000001154 26/03/2022</dc:title>
  <dc:creator>federicofailla3@gmail.com</dc:creator>
  <cp:lastModifiedBy>federicofailla3@gmail.com</cp:lastModifiedBy>
  <cp:revision>1</cp:revision>
  <dcterms:created xsi:type="dcterms:W3CDTF">2022-03-26T09:42:22Z</dcterms:created>
  <dcterms:modified xsi:type="dcterms:W3CDTF">2022-03-27T19:07:34Z</dcterms:modified>
</cp:coreProperties>
</file>